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5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4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2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1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5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3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7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9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1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4302-E53B-415E-8963-25F604A5BC24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0285-4AF7-48AB-AD92-A44C0282E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2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5D194-1CC0-49AD-9D3C-8319F32DD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98" y="227406"/>
            <a:ext cx="470846" cy="442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CE9E8-9F75-4B46-815D-DEE7A3600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4235" r="19347" b="5089"/>
          <a:stretch/>
        </p:blipFill>
        <p:spPr>
          <a:xfrm>
            <a:off x="3507876" y="268205"/>
            <a:ext cx="3855839" cy="6113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AAC81-8986-4CFE-AEEE-E45416C560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2" t="13262" r="50215" b="73780"/>
          <a:stretch/>
        </p:blipFill>
        <p:spPr>
          <a:xfrm>
            <a:off x="1241662" y="2822709"/>
            <a:ext cx="1116256" cy="873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8C972-028B-428E-B4B2-4A4C54B5A3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38340" r="44316" b="33716"/>
          <a:stretch/>
        </p:blipFill>
        <p:spPr>
          <a:xfrm>
            <a:off x="1027919" y="3900479"/>
            <a:ext cx="1703333" cy="1884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DDC7C3-8748-410D-A071-A5F639FCAE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t="2561" r="50038" b="77432"/>
          <a:stretch/>
        </p:blipFill>
        <p:spPr>
          <a:xfrm>
            <a:off x="2638421" y="4520520"/>
            <a:ext cx="1281333" cy="1348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7B8FF9-C7E0-460C-A577-F89C699B90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15041" r="39980" b="50316"/>
          <a:stretch/>
        </p:blipFill>
        <p:spPr>
          <a:xfrm>
            <a:off x="7027482" y="329848"/>
            <a:ext cx="2377006" cy="23357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AC7564-43E1-4514-BBD9-46D6D8736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5" t="34741" r="64705" b="36217"/>
          <a:stretch/>
        </p:blipFill>
        <p:spPr>
          <a:xfrm>
            <a:off x="1021120" y="810859"/>
            <a:ext cx="692373" cy="1958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9AE3DE-CD08-4DDC-B614-334FCA5F5E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-1199" r="66647" b="-1"/>
          <a:stretch/>
        </p:blipFill>
        <p:spPr>
          <a:xfrm>
            <a:off x="-109144" y="52171"/>
            <a:ext cx="1197898" cy="6640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B2FB38-CFE4-4C0E-8531-79F6816068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4" t="41965" r="13458" b="4735"/>
          <a:stretch/>
        </p:blipFill>
        <p:spPr>
          <a:xfrm>
            <a:off x="7376273" y="2528737"/>
            <a:ext cx="2264485" cy="35936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E13456-E6F5-40B3-8C64-7C1A788C33D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8" t="34790" r="42900" b="46818"/>
          <a:stretch/>
        </p:blipFill>
        <p:spPr>
          <a:xfrm>
            <a:off x="2860958" y="3076323"/>
            <a:ext cx="692373" cy="12400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618C33-3583-4CE6-BC4C-EE8AD78779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78316" r="35957" b="4234"/>
          <a:stretch/>
        </p:blipFill>
        <p:spPr>
          <a:xfrm>
            <a:off x="5431310" y="4254253"/>
            <a:ext cx="2564463" cy="11765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4113FB-0890-4051-8D74-A3D843AD094C}"/>
              </a:ext>
            </a:extLst>
          </p:cNvPr>
          <p:cNvSpPr txBox="1"/>
          <p:nvPr/>
        </p:nvSpPr>
        <p:spPr>
          <a:xfrm>
            <a:off x="7643552" y="6272336"/>
            <a:ext cx="78978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caligae</a:t>
            </a:r>
            <a:endParaRPr lang="en-GB" sz="146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DD9F5-38B9-4CA8-AB85-0E8388785C7C}"/>
              </a:ext>
            </a:extLst>
          </p:cNvPr>
          <p:cNvSpPr txBox="1"/>
          <p:nvPr/>
        </p:nvSpPr>
        <p:spPr>
          <a:xfrm>
            <a:off x="6069785" y="6272336"/>
            <a:ext cx="1580344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fascia </a:t>
            </a:r>
            <a:r>
              <a:rPr lang="en-GB" sz="975">
                <a:latin typeface="Atma Medium" pitchFamily="2" charset="0"/>
                <a:cs typeface="Atma Medium" pitchFamily="2" charset="0"/>
              </a:rPr>
              <a:t>or</a:t>
            </a:r>
            <a:r>
              <a:rPr lang="en-GB" sz="1463">
                <a:latin typeface="Atma Medium" pitchFamily="2" charset="0"/>
                <a:cs typeface="Atma Medium" pitchFamily="2" charset="0"/>
              </a:rPr>
              <a:t> focale</a:t>
            </a:r>
            <a:endParaRPr lang="en-GB" sz="1463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B93A7-1593-4CF6-922A-0CBFC1C17D7D}"/>
              </a:ext>
            </a:extLst>
          </p:cNvPr>
          <p:cNvSpPr txBox="1"/>
          <p:nvPr/>
        </p:nvSpPr>
        <p:spPr>
          <a:xfrm>
            <a:off x="1973927" y="6272337"/>
            <a:ext cx="79022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pilum</a:t>
            </a:r>
            <a:endParaRPr lang="en-GB" sz="1463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2C0C8B-32E5-4B3A-BCC6-7E33120EB7E1}"/>
              </a:ext>
            </a:extLst>
          </p:cNvPr>
          <p:cNvSpPr txBox="1"/>
          <p:nvPr/>
        </p:nvSpPr>
        <p:spPr>
          <a:xfrm>
            <a:off x="1215933" y="6272336"/>
            <a:ext cx="764571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gladius</a:t>
            </a:r>
            <a:endParaRPr lang="en-GB" sz="146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DB0132-66A2-4487-B2A4-698362619947}"/>
              </a:ext>
            </a:extLst>
          </p:cNvPr>
          <p:cNvSpPr txBox="1"/>
          <p:nvPr/>
        </p:nvSpPr>
        <p:spPr>
          <a:xfrm>
            <a:off x="8426753" y="6264895"/>
            <a:ext cx="714962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tunica</a:t>
            </a:r>
            <a:endParaRPr lang="en-GB" sz="1463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A3EE6B-F703-46AD-8796-EA87AB727B5B}"/>
              </a:ext>
            </a:extLst>
          </p:cNvPr>
          <p:cNvSpPr txBox="1"/>
          <p:nvPr/>
        </p:nvSpPr>
        <p:spPr>
          <a:xfrm>
            <a:off x="3650139" y="6272336"/>
            <a:ext cx="79022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lorica</a:t>
            </a:r>
            <a:endParaRPr lang="en-GB" sz="1463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7D70CE-E9B7-435C-9A02-D6E806458C86}"/>
              </a:ext>
            </a:extLst>
          </p:cNvPr>
          <p:cNvSpPr txBox="1"/>
          <p:nvPr/>
        </p:nvSpPr>
        <p:spPr>
          <a:xfrm>
            <a:off x="2757575" y="6272336"/>
            <a:ext cx="899141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scutum</a:t>
            </a:r>
            <a:endParaRPr lang="en-GB" sz="1463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C673EE-FC85-4FE1-8B67-848B74FBACFD}"/>
              </a:ext>
            </a:extLst>
          </p:cNvPr>
          <p:cNvSpPr txBox="1"/>
          <p:nvPr/>
        </p:nvSpPr>
        <p:spPr>
          <a:xfrm>
            <a:off x="4433787" y="6272336"/>
            <a:ext cx="71089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pugio</a:t>
            </a:r>
            <a:endParaRPr lang="en-GB" sz="146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A4E3B4-C5B6-4AD3-BAC6-037D90E50235}"/>
              </a:ext>
            </a:extLst>
          </p:cNvPr>
          <p:cNvSpPr txBox="1"/>
          <p:nvPr/>
        </p:nvSpPr>
        <p:spPr>
          <a:xfrm>
            <a:off x="5138100" y="6272336"/>
            <a:ext cx="938262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cingulum</a:t>
            </a:r>
            <a:endParaRPr lang="en-GB" sz="1463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243B83-3A83-41ED-935E-45C0862415F3}"/>
              </a:ext>
            </a:extLst>
          </p:cNvPr>
          <p:cNvSpPr txBox="1"/>
          <p:nvPr/>
        </p:nvSpPr>
        <p:spPr>
          <a:xfrm>
            <a:off x="457939" y="6272336"/>
            <a:ext cx="764571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63">
                <a:latin typeface="Atma Medium" pitchFamily="2" charset="0"/>
                <a:cs typeface="Atma Medium" pitchFamily="2" charset="0"/>
              </a:rPr>
              <a:t>galea</a:t>
            </a:r>
            <a:endParaRPr lang="en-GB" sz="146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52936-225D-4724-B73E-FFABF1B29431}"/>
              </a:ext>
            </a:extLst>
          </p:cNvPr>
          <p:cNvSpPr txBox="1"/>
          <p:nvPr/>
        </p:nvSpPr>
        <p:spPr>
          <a:xfrm>
            <a:off x="1651397" y="119471"/>
            <a:ext cx="24191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>
                <a:latin typeface="Atma Medium" pitchFamily="2" charset="0"/>
                <a:cs typeface="Atma Medium" pitchFamily="2" charset="0"/>
              </a:rPr>
              <a:t>Dress &amp; label the Roman soldier</a:t>
            </a:r>
          </a:p>
          <a:p>
            <a:pPr algn="ctr">
              <a:lnSpc>
                <a:spcPct val="150000"/>
              </a:lnSpc>
            </a:pPr>
            <a:endParaRPr lang="en-GB" sz="2400">
              <a:latin typeface="Atma Medium" pitchFamily="2" charset="0"/>
              <a:cs typeface="Atma Mediu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C6E3D-E027-4C1D-BF95-AF21CE1233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63821" y="1642024"/>
            <a:ext cx="1281333" cy="4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18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Atma Medium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Forte</dc:creator>
  <cp:lastModifiedBy>Helen Forte</cp:lastModifiedBy>
  <cp:revision>1</cp:revision>
  <dcterms:created xsi:type="dcterms:W3CDTF">2022-01-27T17:10:25Z</dcterms:created>
  <dcterms:modified xsi:type="dcterms:W3CDTF">2022-01-27T17:29:55Z</dcterms:modified>
</cp:coreProperties>
</file>