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5B8BA3F-3946-419B-A166-0DABD535AC43}">
          <p14:sldIdLst>
            <p14:sldId id="258"/>
            <p14:sldId id="256"/>
          </p14:sldIdLst>
        </p14:section>
        <p14:section name="Patients" id="{254132C8-5C61-4EE7-89DB-3773DED4E0DF}">
          <p14:sldIdLst>
            <p14:sldId id="257"/>
            <p14:sldId id="259"/>
            <p14:sldId id="260"/>
            <p14:sldId id="261"/>
          </p14:sldIdLst>
        </p14:section>
        <p14:section name="complaints" id="{03BAF685-E346-4332-B3F4-7427D252CC1C}">
          <p14:sldIdLst>
            <p14:sldId id="263"/>
            <p14:sldId id="264"/>
            <p14:sldId id="265"/>
            <p14:sldId id="266"/>
            <p14:sldId id="262"/>
            <p14:sldId id="267"/>
            <p14:sldId id="268"/>
            <p14:sldId id="269"/>
          </p14:sldIdLst>
        </p14:section>
        <p14:section name="Diagnoses" id="{9A848D79-F25C-4F8E-97E3-B4137D53FE56}">
          <p14:sldIdLst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  <p14:section name="Outcomes" id="{CA779112-3873-4F52-A4FF-5DC26A3D5541}">
          <p14:sldIdLst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00"/>
    <a:srgbClr val="FC8492"/>
    <a:srgbClr val="A267F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212" y="6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17FC-FBF0-44A4-A2EF-07874B2B1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6261C-80CC-48A7-8134-CC5196D04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45B38-7B28-481D-829D-21C9C3C6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8E605-4612-4F97-82B8-0E331705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E7F24-208F-41AF-839C-C0CCBF18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21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A8E0-6830-4934-BFE5-CA79D0E8A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69D83-7DE5-4DD2-93B9-CE3C17844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52B02-1B3D-47B6-9227-4128E040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1356C-832A-4003-9BC6-D40B05A7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AB1B-4E56-4B8B-9FF7-F7D1FD4A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08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FF820-EF65-4217-8C06-F5B2AA9AF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DDFBE-EBD0-4C33-B0FA-4C5D37A0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11A7-0518-4CAF-8499-95BC07B7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347B-5639-4277-8C76-685A959A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88C38-0605-44FD-94D6-A2BB7ED0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7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1339-C6C1-44E5-A48B-76E9A120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45D3B-5D9E-4CE4-ADA0-27FF3CB3B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682E-7013-4AB5-82BC-E3C39BED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B35F-0ED0-4BE5-A24A-73E34A23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1F04F-A5EC-4904-AC84-C7867D64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84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CDE1-1BB4-489C-AA8B-27B4FF29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C601A-6980-4468-B502-A1F5A4654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7DECC-FF10-496B-9FAC-8BC2C66C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CDB5-29ED-43BD-93D6-F626343B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30F2-4687-48AD-81F3-5931B378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20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CB4C-51CC-4E1E-B24A-581537B8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CC5B1-2F17-46AF-9F6F-196E0B54D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1FEC3-76DB-42EC-BD73-CCB73ED7A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911E0-BBD0-4DC6-B331-A571BD02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9F6F9-DBEC-45B1-BDB8-0DF64E38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00F87-CABA-42CA-964F-D491D7CA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600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5545-3C13-471A-ABDF-3A2103F0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8D64D-7DA1-4991-A5AE-5552B3755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C509-4E6A-4F43-81E1-1C24E6397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D5AF1-3C2C-46B5-900C-BB6E56144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5CECA-A2B5-4381-9828-72B3050C4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218B6-7847-408F-B677-90A1D72D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22B82-C8F5-49BD-9916-574DB102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3B4D1D-8C02-43EB-872B-CEA9E7EF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51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6867-E13D-42E6-A2C6-06B6B2C91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F8F92-9AC5-4E74-A815-4CA0A949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23957-01BB-4830-8FB3-9ABDF026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1FE0F-75B3-4E7E-BC0B-B110230D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4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582B3-32F1-46C1-AAC1-269731A7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96B19-6B7E-4811-B8FC-3B608190F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310C6-2BF2-4C64-BCC7-4CB0BC4A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66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74DF4-F2EC-4D61-8289-F0F21BF1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0CF66-C456-41BA-A7BB-EA9F959C8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14BED-5BA2-45C3-8EB4-C0C6DEB76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F2603-643B-4C1F-96F7-796C669F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1BA4D-D45C-40EC-AD7A-3665E361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DB3D7-8E71-414F-BD88-B941C429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82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0A2D-ED92-4211-A435-8BB8A2EA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C4E56-132C-4C9F-AF8B-E2CA31842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F5E5A-8FB7-424B-B956-D1111EFD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81063-A456-45F9-9027-B3B6C93E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D9E2A-DADF-4732-A277-2F06755D9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7BCE9-E194-413B-B93D-3016BF46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59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77053-723D-4FCC-89EB-E90EB420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DF51A-36CD-4783-B19A-C7496FFA6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FE3B8-F72D-4004-A2A5-6E4E4EC5E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54609-C057-447B-80B8-EA4927364D95}" type="datetimeFigureOut">
              <a:rPr lang="en-GB" smtClean="0"/>
              <a:t>18/07/2021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49299-78CA-4BAE-97BE-F2BB455BB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1F07F-279F-4C1A-B0D4-336F9F17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36BC-53C5-40BD-B0AF-76889E76C1F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37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6.xml"/><Relationship Id="rId10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E147-A929-4941-B5BB-52FAF7FD4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188"/>
            <a:ext cx="9144000" cy="2387600"/>
          </a:xfrm>
        </p:spPr>
        <p:txBody>
          <a:bodyPr>
            <a:normAutofit/>
          </a:bodyPr>
          <a:lstStyle/>
          <a:p>
            <a:r>
              <a:rPr lang="en-GB" sz="960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medice! medice!</a:t>
            </a:r>
            <a:endParaRPr lang="en-GB" sz="9600" dirty="0">
              <a:solidFill>
                <a:srgbClr val="C00000"/>
              </a:solidFill>
              <a:latin typeface="Atma Medium" pitchFamily="2" charset="0"/>
              <a:cs typeface="Atma Medium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E22AC-2DEC-4B54-B6A2-E172FBAE9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86414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>
                <a:latin typeface="Atma Medium" pitchFamily="2" charset="0"/>
                <a:cs typeface="Atma Medium" pitchFamily="2" charset="0"/>
              </a:rPr>
              <a:t>Interactive Latin doctor’s surgery</a:t>
            </a:r>
            <a:endParaRPr lang="en-GB" sz="4000" dirty="0">
              <a:latin typeface="Atma Medium" pitchFamily="2" charset="0"/>
              <a:cs typeface="Atma Medium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FB35C-0D24-446F-9CB2-64A914B07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83" y="3764393"/>
            <a:ext cx="5488460" cy="3007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61F65-1F07-44F3-94C1-8E3E07A7F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1261" y="3644132"/>
            <a:ext cx="3927882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5F23C-BC58-4B18-AA59-83109486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2875" y="3644132"/>
            <a:ext cx="3894709" cy="3209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02E0AA-06AE-457D-AF92-FC3B8E3F41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7529" y="4029043"/>
            <a:ext cx="5488460" cy="2828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30C7B3-7947-4AFA-AE31-18C423EAB1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7578" y="3936968"/>
            <a:ext cx="3927881" cy="2921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AE271-36E3-4C4D-B395-28DC8679FB91}"/>
              </a:ext>
            </a:extLst>
          </p:cNvPr>
          <p:cNvSpPr txBox="1"/>
          <p:nvPr/>
        </p:nvSpPr>
        <p:spPr>
          <a:xfrm>
            <a:off x="5113255" y="324433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Dr Helen Forte</a:t>
            </a:r>
          </a:p>
        </p:txBody>
      </p:sp>
    </p:spTree>
    <p:extLst>
      <p:ext uri="{BB962C8B-B14F-4D97-AF65-F5344CB8AC3E}">
        <p14:creationId xmlns:p14="http://schemas.microsoft.com/office/powerpoint/2010/main" val="370992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81960164-262C-4923-8FE6-758C6DC1ADCC}"/>
              </a:ext>
            </a:extLst>
          </p:cNvPr>
          <p:cNvSpPr/>
          <p:nvPr/>
        </p:nvSpPr>
        <p:spPr>
          <a:xfrm>
            <a:off x="6598864" y="614241"/>
            <a:ext cx="3827789" cy="2006082"/>
          </a:xfrm>
          <a:prstGeom prst="wedgeEllipseCallout">
            <a:avLst>
              <a:gd name="adj1" fmla="val -94385"/>
              <a:gd name="adj2" fmla="val 163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digitus mihi dolet</a:t>
            </a:r>
          </a:p>
        </p:txBody>
      </p:sp>
      <p:sp>
        <p:nvSpPr>
          <p:cNvPr id="11" name="Arrow: Right 10">
            <a:hlinkClick r:id="rId2" action="ppaction://hlinksldjump"/>
            <a:extLst>
              <a:ext uri="{FF2B5EF4-FFF2-40B4-BE49-F238E27FC236}">
                <a16:creationId xmlns:a16="http://schemas.microsoft.com/office/drawing/2014/main" id="{BA721F0D-240F-4636-8BD5-926A824BFAF3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6A702-C5BA-478F-B2A0-C43B05CD4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5198" y="-209365"/>
            <a:ext cx="7754062" cy="7067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8C787-68B8-49E4-9101-BC5B4013B473}"/>
              </a:ext>
            </a:extLst>
          </p:cNvPr>
          <p:cNvSpPr txBox="1"/>
          <p:nvPr/>
        </p:nvSpPr>
        <p:spPr>
          <a:xfrm>
            <a:off x="8178451" y="4939787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250624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62CB081-BD1D-4F95-B1AC-70F86FA24EED}"/>
              </a:ext>
            </a:extLst>
          </p:cNvPr>
          <p:cNvSpPr/>
          <p:nvPr/>
        </p:nvSpPr>
        <p:spPr>
          <a:xfrm>
            <a:off x="7058609" y="211569"/>
            <a:ext cx="4096138" cy="1894113"/>
          </a:xfrm>
          <a:prstGeom prst="wedgeEllipseCallout">
            <a:avLst>
              <a:gd name="adj1" fmla="val -89413"/>
              <a:gd name="adj2" fmla="val 2434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bracchium  mihi dolet</a:t>
            </a:r>
            <a:endParaRPr lang="en-GB" sz="3600" dirty="0">
              <a:solidFill>
                <a:schemeClr val="bg1"/>
              </a:solidFill>
              <a:latin typeface="Atma Medium" pitchFamily="2" charset="0"/>
              <a:cs typeface="Atma Medium" pitchFamily="2" charset="0"/>
            </a:endParaRPr>
          </a:p>
        </p:txBody>
      </p:sp>
      <p:sp>
        <p:nvSpPr>
          <p:cNvPr id="11" name="Arrow: Right 10">
            <a:hlinkClick r:id="rId2" action="ppaction://hlinksldjump"/>
            <a:extLst>
              <a:ext uri="{FF2B5EF4-FFF2-40B4-BE49-F238E27FC236}">
                <a16:creationId xmlns:a16="http://schemas.microsoft.com/office/drawing/2014/main" id="{BA203F1E-61CB-49B3-B9F6-600C790B8199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85DE80-44FE-4D96-8959-623A1A0AF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23" y="-731621"/>
            <a:ext cx="7803673" cy="7589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7A5BFD-7CA6-4E85-9815-5CD8B95DF9E7}"/>
              </a:ext>
            </a:extLst>
          </p:cNvPr>
          <p:cNvSpPr txBox="1"/>
          <p:nvPr/>
        </p:nvSpPr>
        <p:spPr>
          <a:xfrm>
            <a:off x="8210216" y="4939787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2084290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078A75C-BF47-412D-9331-F1DA8DCE64C3}"/>
              </a:ext>
            </a:extLst>
          </p:cNvPr>
          <p:cNvSpPr/>
          <p:nvPr/>
        </p:nvSpPr>
        <p:spPr>
          <a:xfrm>
            <a:off x="7670783" y="1038707"/>
            <a:ext cx="3163754" cy="2062065"/>
          </a:xfrm>
          <a:prstGeom prst="wedgeEllipseCallout">
            <a:avLst>
              <a:gd name="adj1" fmla="val -98655"/>
              <a:gd name="adj2" fmla="val -37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tussio</a:t>
            </a:r>
          </a:p>
        </p:txBody>
      </p:sp>
      <p:sp>
        <p:nvSpPr>
          <p:cNvPr id="11" name="Arrow: Right 10">
            <a:hlinkClick r:id="rId2" action="ppaction://hlinksldjump"/>
            <a:extLst>
              <a:ext uri="{FF2B5EF4-FFF2-40B4-BE49-F238E27FC236}">
                <a16:creationId xmlns:a16="http://schemas.microsoft.com/office/drawing/2014/main" id="{DF0A6A51-4B8F-4050-BA2B-BA4680AA6B4B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1EDBA0-D513-477A-9074-D71C9DE5B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867" y="-482573"/>
            <a:ext cx="7690740" cy="73405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80431-46B6-48E9-AF6F-EB973BE701B1}"/>
              </a:ext>
            </a:extLst>
          </p:cNvPr>
          <p:cNvSpPr txBox="1"/>
          <p:nvPr/>
        </p:nvSpPr>
        <p:spPr>
          <a:xfrm>
            <a:off x="8211108" y="4939787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78317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6355E4A-928E-4305-A244-17B2B658BDE6}"/>
              </a:ext>
            </a:extLst>
          </p:cNvPr>
          <p:cNvSpPr/>
          <p:nvPr/>
        </p:nvSpPr>
        <p:spPr>
          <a:xfrm>
            <a:off x="7230797" y="354563"/>
            <a:ext cx="4276531" cy="2111827"/>
          </a:xfrm>
          <a:prstGeom prst="wedgeEllipseCallout">
            <a:avLst>
              <a:gd name="adj1" fmla="val -85682"/>
              <a:gd name="adj2" fmla="val 2390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maculas habeo</a:t>
            </a:r>
          </a:p>
        </p:txBody>
      </p:sp>
      <p:sp>
        <p:nvSpPr>
          <p:cNvPr id="11" name="Arrow: Right 10">
            <a:hlinkClick r:id="rId2" action="ppaction://hlinksldjump"/>
            <a:extLst>
              <a:ext uri="{FF2B5EF4-FFF2-40B4-BE49-F238E27FC236}">
                <a16:creationId xmlns:a16="http://schemas.microsoft.com/office/drawing/2014/main" id="{3DA62DCB-08B8-4135-8F89-44F24872FAAF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2373E3-666F-4547-8D73-E0F82BE8A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27" y="-1094863"/>
            <a:ext cx="8302673" cy="7961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8A857-FA70-42AC-95C9-3E6246A96D47}"/>
              </a:ext>
            </a:extLst>
          </p:cNvPr>
          <p:cNvSpPr txBox="1"/>
          <p:nvPr/>
        </p:nvSpPr>
        <p:spPr>
          <a:xfrm>
            <a:off x="8178451" y="4939787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2920646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35C355A4-CB22-4F00-9719-0C04466928F4}"/>
              </a:ext>
            </a:extLst>
          </p:cNvPr>
          <p:cNvSpPr/>
          <p:nvPr/>
        </p:nvSpPr>
        <p:spPr>
          <a:xfrm>
            <a:off x="7206004" y="744700"/>
            <a:ext cx="3801347" cy="1915928"/>
          </a:xfrm>
          <a:prstGeom prst="wedgeEllipseCallout">
            <a:avLst>
              <a:gd name="adj1" fmla="val -91768"/>
              <a:gd name="adj2" fmla="val 17429"/>
            </a:avLst>
          </a:prstGeom>
          <a:solidFill>
            <a:srgbClr val="A26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prurio</a:t>
            </a:r>
          </a:p>
        </p:txBody>
      </p:sp>
      <p:sp>
        <p:nvSpPr>
          <p:cNvPr id="11" name="Arrow: Right 10">
            <a:hlinkClick r:id="rId2" action="ppaction://hlinksldjump"/>
            <a:extLst>
              <a:ext uri="{FF2B5EF4-FFF2-40B4-BE49-F238E27FC236}">
                <a16:creationId xmlns:a16="http://schemas.microsoft.com/office/drawing/2014/main" id="{149B2A98-F7F0-456E-A2E4-41E1346A33D8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08DAD0-28E4-4F38-BA0C-3C1124C0C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0999"/>
            <a:ext cx="7654281" cy="7068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45A9C1-AEA6-40EC-8110-B6BC1D7C7C6F}"/>
              </a:ext>
            </a:extLst>
          </p:cNvPr>
          <p:cNvSpPr txBox="1"/>
          <p:nvPr/>
        </p:nvSpPr>
        <p:spPr>
          <a:xfrm>
            <a:off x="8178451" y="4939787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3498296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hlinkClick r:id="rId2" action="ppaction://hlinksldjump"/>
            <a:extLst>
              <a:ext uri="{FF2B5EF4-FFF2-40B4-BE49-F238E27FC236}">
                <a16:creationId xmlns:a16="http://schemas.microsoft.com/office/drawing/2014/main" id="{2D7AE3C1-4191-494E-9559-3B697F249339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3CF11A1-C12C-4E8B-AC4C-9D82C083A601}"/>
              </a:ext>
            </a:extLst>
          </p:cNvPr>
          <p:cNvSpPr/>
          <p:nvPr/>
        </p:nvSpPr>
        <p:spPr>
          <a:xfrm>
            <a:off x="7000155" y="354563"/>
            <a:ext cx="3872205" cy="2915816"/>
          </a:xfrm>
          <a:prstGeom prst="wedgeEllipseCallout">
            <a:avLst>
              <a:gd name="adj1" fmla="val -121150"/>
              <a:gd name="adj2" fmla="val 10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sagitta inest. </a:t>
            </a:r>
          </a:p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necesse est sagittam extrahere!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E4CA14-14AB-470D-BB7F-AB22778B3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2634" y="502462"/>
            <a:ext cx="7880465" cy="6355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0018A4-FD68-4FF6-8941-A0C5D08F3BCA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274756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B99D6F4-01D1-4F65-BA8E-CF8BCD40CF8E}"/>
              </a:ext>
            </a:extLst>
          </p:cNvPr>
          <p:cNvSpPr/>
          <p:nvPr/>
        </p:nvSpPr>
        <p:spPr>
          <a:xfrm>
            <a:off x="6979977" y="354563"/>
            <a:ext cx="3881534" cy="2467948"/>
          </a:xfrm>
          <a:prstGeom prst="wedgeEllipseCallout">
            <a:avLst>
              <a:gd name="adj1" fmla="val -120248"/>
              <a:gd name="adj2" fmla="val -1074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vespa nasum mordet.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hoc impone!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4BCA0DEA-1FF5-4548-B8D5-AAD7FFF20908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BF0F6D-7598-403B-B083-AE9D190B7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4029" y="1"/>
            <a:ext cx="87948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853E4A-B4DF-4ABE-A2BC-D6564C4C585E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2125625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0ECD5AF-B565-4510-86E2-1D468AA4CF27}"/>
              </a:ext>
            </a:extLst>
          </p:cNvPr>
          <p:cNvSpPr/>
          <p:nvPr/>
        </p:nvSpPr>
        <p:spPr>
          <a:xfrm>
            <a:off x="7371184" y="771217"/>
            <a:ext cx="3470988" cy="2369976"/>
          </a:xfrm>
          <a:prstGeom prst="wedgeEllipseCallout">
            <a:avLst>
              <a:gd name="adj1" fmla="val -136216"/>
              <a:gd name="adj2" fmla="val -1694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ecce situla...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EEDAD829-BD24-42AA-BF45-28F648FF8AE7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FC1B3C-CCB1-4AFA-932F-EF41E0DCA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521" y="-585810"/>
            <a:ext cx="7500705" cy="7443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11FCE0-E2E8-41B2-A953-AB008942681A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3983549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28E3FD1-F371-4437-A1E6-D3898920833B}"/>
              </a:ext>
            </a:extLst>
          </p:cNvPr>
          <p:cNvSpPr/>
          <p:nvPr/>
        </p:nvSpPr>
        <p:spPr>
          <a:xfrm>
            <a:off x="7583583" y="647205"/>
            <a:ext cx="3990391" cy="3013788"/>
          </a:xfrm>
          <a:prstGeom prst="wedgeEllipseCallout">
            <a:avLst>
              <a:gd name="adj1" fmla="val -89047"/>
              <a:gd name="adj2" fmla="val 953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necesse est digitum deligare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BF37D7BA-A704-4D2B-BE30-DC13BBA23A93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F78D9A-2D61-49E2-A34F-C0BC60CE6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9082" y="-116837"/>
            <a:ext cx="7670907" cy="6974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15BD6-E2E0-4028-ADE3-BC2062DA5A3C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179238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D3B127AD-871C-482D-80D3-32F18B8E11CB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16C32C1-733B-4C5F-ABAB-9D3282FC5BE8}"/>
              </a:ext>
            </a:extLst>
          </p:cNvPr>
          <p:cNvSpPr/>
          <p:nvPr/>
        </p:nvSpPr>
        <p:spPr>
          <a:xfrm>
            <a:off x="7285681" y="531845"/>
            <a:ext cx="4077477" cy="2897155"/>
          </a:xfrm>
          <a:prstGeom prst="wedgeEllipseCallout">
            <a:avLst>
              <a:gd name="adj1" fmla="val -87307"/>
              <a:gd name="adj2" fmla="val -46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fractum est. </a:t>
            </a:r>
          </a:p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necesse est bracchium amputare!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0526D-735E-45DF-86E6-E3A803BCA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1784" y="-186382"/>
            <a:ext cx="7847465" cy="7044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0D5A7-3A86-4312-8D0A-3E4C151CFD58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87836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D49EAAC9-509D-44B3-8525-55552131C34D}"/>
              </a:ext>
            </a:extLst>
          </p:cNvPr>
          <p:cNvSpPr/>
          <p:nvPr/>
        </p:nvSpPr>
        <p:spPr>
          <a:xfrm>
            <a:off x="921601" y="566056"/>
            <a:ext cx="2164702" cy="1253410"/>
          </a:xfrm>
          <a:prstGeom prst="wedgeEllipseCallout">
            <a:avLst>
              <a:gd name="adj1" fmla="val -3592"/>
              <a:gd name="adj2" fmla="val 9525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tma Medium" pitchFamily="2" charset="0"/>
                <a:cs typeface="Atma Medium" pitchFamily="2" charset="0"/>
              </a:rPr>
              <a:t>salvete!</a:t>
            </a:r>
          </a:p>
        </p:txBody>
      </p:sp>
      <p:sp>
        <p:nvSpPr>
          <p:cNvPr id="38" name="Speech Bubble: Oval 37">
            <a:hlinkClick r:id="rId2" action="ppaction://hlinksldjump"/>
            <a:extLst>
              <a:ext uri="{FF2B5EF4-FFF2-40B4-BE49-F238E27FC236}">
                <a16:creationId xmlns:a16="http://schemas.microsoft.com/office/drawing/2014/main" id="{F9CE2263-B2F3-43AE-AC69-5356CCCA3449}"/>
              </a:ext>
            </a:extLst>
          </p:cNvPr>
          <p:cNvSpPr/>
          <p:nvPr/>
        </p:nvSpPr>
        <p:spPr>
          <a:xfrm>
            <a:off x="6192906" y="655287"/>
            <a:ext cx="1446245" cy="849085"/>
          </a:xfrm>
          <a:prstGeom prst="wedgeEllipseCallout">
            <a:avLst>
              <a:gd name="adj1" fmla="val 21102"/>
              <a:gd name="adj2" fmla="val 11124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salve!</a:t>
            </a:r>
          </a:p>
        </p:txBody>
      </p:sp>
      <p:sp>
        <p:nvSpPr>
          <p:cNvPr id="39" name="Speech Bubble: Oval 38">
            <a:hlinkClick r:id="rId3" action="ppaction://hlinksldjump"/>
            <a:extLst>
              <a:ext uri="{FF2B5EF4-FFF2-40B4-BE49-F238E27FC236}">
                <a16:creationId xmlns:a16="http://schemas.microsoft.com/office/drawing/2014/main" id="{AF1A2A6F-FCEF-488D-9341-3223AC03ABC1}"/>
              </a:ext>
            </a:extLst>
          </p:cNvPr>
          <p:cNvSpPr/>
          <p:nvPr/>
        </p:nvSpPr>
        <p:spPr>
          <a:xfrm>
            <a:off x="9199760" y="665298"/>
            <a:ext cx="1446245" cy="849085"/>
          </a:xfrm>
          <a:prstGeom prst="wedgeEllipseCallout">
            <a:avLst>
              <a:gd name="adj1" fmla="val -4188"/>
              <a:gd name="adj2" fmla="val 11124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salve!</a:t>
            </a:r>
          </a:p>
        </p:txBody>
      </p:sp>
      <p:sp>
        <p:nvSpPr>
          <p:cNvPr id="40" name="Speech Bubble: Oval 39">
            <a:hlinkClick r:id="rId4" action="ppaction://hlinksldjump"/>
            <a:extLst>
              <a:ext uri="{FF2B5EF4-FFF2-40B4-BE49-F238E27FC236}">
                <a16:creationId xmlns:a16="http://schemas.microsoft.com/office/drawing/2014/main" id="{B03C7B78-BE58-4B27-8393-BD17DB957AEF}"/>
              </a:ext>
            </a:extLst>
          </p:cNvPr>
          <p:cNvSpPr/>
          <p:nvPr/>
        </p:nvSpPr>
        <p:spPr>
          <a:xfrm>
            <a:off x="7687015" y="655287"/>
            <a:ext cx="1446245" cy="849085"/>
          </a:xfrm>
          <a:prstGeom prst="wedgeEllipseCallout">
            <a:avLst>
              <a:gd name="adj1" fmla="val -3038"/>
              <a:gd name="adj2" fmla="val 8775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salve!</a:t>
            </a:r>
          </a:p>
        </p:txBody>
      </p:sp>
      <p:sp>
        <p:nvSpPr>
          <p:cNvPr id="41" name="Speech Bubble: Oval 40">
            <a:hlinkClick r:id="rId5" action="ppaction://hlinksldjump"/>
            <a:extLst>
              <a:ext uri="{FF2B5EF4-FFF2-40B4-BE49-F238E27FC236}">
                <a16:creationId xmlns:a16="http://schemas.microsoft.com/office/drawing/2014/main" id="{9D1360C5-A332-49D1-82F5-D66A0428D862}"/>
              </a:ext>
            </a:extLst>
          </p:cNvPr>
          <p:cNvSpPr/>
          <p:nvPr/>
        </p:nvSpPr>
        <p:spPr>
          <a:xfrm>
            <a:off x="10745755" y="665299"/>
            <a:ext cx="1446245" cy="849085"/>
          </a:xfrm>
          <a:prstGeom prst="wedgeEllipseCallout">
            <a:avLst>
              <a:gd name="adj1" fmla="val 15355"/>
              <a:gd name="adj2" fmla="val 10537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salve!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139AE20-24B0-48C5-9C73-2282A428AD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883" y="1485763"/>
            <a:ext cx="4626754" cy="5372237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98A306B-2852-4CBE-AC54-386AB4E5D266}"/>
              </a:ext>
            </a:extLst>
          </p:cNvPr>
          <p:cNvGrpSpPr/>
          <p:nvPr/>
        </p:nvGrpSpPr>
        <p:grpSpPr>
          <a:xfrm>
            <a:off x="5925162" y="1504372"/>
            <a:ext cx="6361647" cy="5372237"/>
            <a:chOff x="5925162" y="1504372"/>
            <a:chExt cx="6361647" cy="537223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4790F1F-A6C9-49A1-8743-5FE5ED918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5162" y="1681807"/>
              <a:ext cx="2716930" cy="519480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9B9AD8-D321-45D6-BBBC-B9F9A83FA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18189" y="1504372"/>
              <a:ext cx="2805293" cy="537223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7170EEB-2B65-4594-BE26-BA668FBDA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6308" y="1719571"/>
              <a:ext cx="2805293" cy="513842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AC8B634-1259-45C6-9022-F5145C29C2A3}"/>
                </a:ext>
              </a:extLst>
            </p:cNvPr>
            <p:cNvSpPr/>
            <p:nvPr/>
          </p:nvSpPr>
          <p:spPr>
            <a:xfrm>
              <a:off x="9844603" y="3701235"/>
              <a:ext cx="847594" cy="1502225"/>
            </a:xfrm>
            <a:prstGeom prst="rect">
              <a:avLst/>
            </a:prstGeom>
            <a:solidFill>
              <a:srgbClr val="FFC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F61C357-5144-41EE-9A5A-AF34260E9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02362" y="1654540"/>
              <a:ext cx="2084447" cy="520346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3B3C66-5FF0-4B59-A10B-9BE297E737C1}"/>
              </a:ext>
            </a:extLst>
          </p:cNvPr>
          <p:cNvSpPr txBox="1"/>
          <p:nvPr/>
        </p:nvSpPr>
        <p:spPr>
          <a:xfrm>
            <a:off x="6572738" y="203200"/>
            <a:ext cx="537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a speech bubble to choose your patient</a:t>
            </a:r>
          </a:p>
        </p:txBody>
      </p:sp>
    </p:spTree>
    <p:extLst>
      <p:ext uri="{BB962C8B-B14F-4D97-AF65-F5344CB8AC3E}">
        <p14:creationId xmlns:p14="http://schemas.microsoft.com/office/powerpoint/2010/main" val="229812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63A3812-DF78-4794-8E51-AB16561C7734}"/>
              </a:ext>
            </a:extLst>
          </p:cNvPr>
          <p:cNvSpPr/>
          <p:nvPr/>
        </p:nvSpPr>
        <p:spPr>
          <a:xfrm>
            <a:off x="7405114" y="753531"/>
            <a:ext cx="3135086" cy="2551923"/>
          </a:xfrm>
          <a:prstGeom prst="wedgeEllipseCallout">
            <a:avLst>
              <a:gd name="adj1" fmla="val -91623"/>
              <a:gd name="adj2" fmla="val 3222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hoc bibe!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61A4ADBC-829B-4EFA-9162-CF7756E71CA8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C4F0C7-50A2-4BDA-AD07-71194BD31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442" y="-218996"/>
            <a:ext cx="8482286" cy="7076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DF06D-F1AE-4A80-ABE9-46DED1206685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364435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4B9C4EB-7B0C-4F94-96E5-A8CFB0FC7600}"/>
              </a:ext>
            </a:extLst>
          </p:cNvPr>
          <p:cNvSpPr/>
          <p:nvPr/>
        </p:nvSpPr>
        <p:spPr>
          <a:xfrm>
            <a:off x="7062595" y="665867"/>
            <a:ext cx="4488025" cy="3107093"/>
          </a:xfrm>
          <a:prstGeom prst="wedgeEllipseCallout">
            <a:avLst>
              <a:gd name="adj1" fmla="val -98152"/>
              <a:gd name="adj2" fmla="val 341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pestem habes.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nulla spes manet...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D8ACABFA-0269-473B-8A55-3977B6E9A221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31A13-D07C-407D-97A9-B3FF6B2DB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4718" y="1"/>
            <a:ext cx="82029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5C131-290E-450C-B97F-FC15B33C6C47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104827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F4023E-B482-470E-B34A-AEFB1555F849}"/>
              </a:ext>
            </a:extLst>
          </p:cNvPr>
          <p:cNvSpPr/>
          <p:nvPr/>
        </p:nvSpPr>
        <p:spPr>
          <a:xfrm>
            <a:off x="6776761" y="354563"/>
            <a:ext cx="4145144" cy="2967135"/>
          </a:xfrm>
          <a:prstGeom prst="wedgeEllipseCallout">
            <a:avLst>
              <a:gd name="adj1" fmla="val -82752"/>
              <a:gd name="adj2" fmla="val 20659"/>
            </a:avLst>
          </a:prstGeom>
          <a:solidFill>
            <a:srgbClr val="A267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pulices habes! necesse est tibi tunicam lavare!</a:t>
            </a:r>
          </a:p>
        </p:txBody>
      </p:sp>
      <p:sp>
        <p:nvSpPr>
          <p:cNvPr id="8" name="Arrow: Right 7">
            <a:hlinkClick r:id="rId2" action="ppaction://hlinksldjump"/>
            <a:extLst>
              <a:ext uri="{FF2B5EF4-FFF2-40B4-BE49-F238E27FC236}">
                <a16:creationId xmlns:a16="http://schemas.microsoft.com/office/drawing/2014/main" id="{A460575C-E60C-4F13-B6D3-4A85856848E9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DAB7457D-45BC-4365-8705-321DB3292523}"/>
              </a:ext>
            </a:extLst>
          </p:cNvPr>
          <p:cNvSpPr/>
          <p:nvPr/>
        </p:nvSpPr>
        <p:spPr>
          <a:xfrm>
            <a:off x="957942" y="261257"/>
            <a:ext cx="2749534" cy="2232561"/>
          </a:xfrm>
          <a:prstGeom prst="cloudCallout">
            <a:avLst>
              <a:gd name="adj1" fmla="val -5794"/>
              <a:gd name="adj2" fmla="val 1173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illustration - Clip Art Library">
            <a:extLst>
              <a:ext uri="{FF2B5EF4-FFF2-40B4-BE49-F238E27FC236}">
                <a16:creationId xmlns:a16="http://schemas.microsoft.com/office/drawing/2014/main" id="{AA2B4003-E2AF-43A9-B987-0D4E19CC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9708" y="718293"/>
            <a:ext cx="814578" cy="62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llustration - Clip Art Library">
            <a:extLst>
              <a:ext uri="{FF2B5EF4-FFF2-40B4-BE49-F238E27FC236}">
                <a16:creationId xmlns:a16="http://schemas.microsoft.com/office/drawing/2014/main" id="{B12AC2CD-FADD-4016-A730-4589A5CD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8131" y="1135550"/>
            <a:ext cx="814578" cy="62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E445A2-F59E-49F4-B6FC-6CC5916B8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4692" y="845597"/>
            <a:ext cx="7494598" cy="6012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0D042B-D842-4157-B59E-C6AB1A482332}"/>
              </a:ext>
            </a:extLst>
          </p:cNvPr>
          <p:cNvSpPr txBox="1"/>
          <p:nvPr/>
        </p:nvSpPr>
        <p:spPr>
          <a:xfrm>
            <a:off x="8440876" y="5002310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Will the patient be cured?</a:t>
            </a:r>
          </a:p>
        </p:txBody>
      </p:sp>
    </p:spTree>
    <p:extLst>
      <p:ext uri="{BB962C8B-B14F-4D97-AF65-F5344CB8AC3E}">
        <p14:creationId xmlns:p14="http://schemas.microsoft.com/office/powerpoint/2010/main" val="31845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6A57DE92-E5B9-4BE3-BC20-35CD4C722FC0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C864824-44A5-4E12-B9F4-5BF1ABB0B0B1}"/>
              </a:ext>
            </a:extLst>
          </p:cNvPr>
          <p:cNvSpPr/>
          <p:nvPr/>
        </p:nvSpPr>
        <p:spPr>
          <a:xfrm>
            <a:off x="2906231" y="88491"/>
            <a:ext cx="3189769" cy="1497564"/>
          </a:xfrm>
          <a:prstGeom prst="wedgeEllipseCallout">
            <a:avLst>
              <a:gd name="adj1" fmla="val -52629"/>
              <a:gd name="adj2" fmla="val 114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convalescis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08D1CC62-CFE2-4C99-BFF5-FB2EBBC7A966}"/>
              </a:ext>
            </a:extLst>
          </p:cNvPr>
          <p:cNvSpPr/>
          <p:nvPr/>
        </p:nvSpPr>
        <p:spPr>
          <a:xfrm>
            <a:off x="8056582" y="336678"/>
            <a:ext cx="3189769" cy="1497564"/>
          </a:xfrm>
          <a:prstGeom prst="wedgeEllipseCallout">
            <a:avLst>
              <a:gd name="adj1" fmla="val -47417"/>
              <a:gd name="adj2" fmla="val 86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gratias tibi ago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AF82C-2E07-4F50-9032-32D1349557CE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4D7BC6-28B8-4C16-912B-88C48EBCE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5469" y="703399"/>
            <a:ext cx="5044814" cy="6154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7CDE8D-44B3-403F-BDA1-01E482D87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20" y="360975"/>
            <a:ext cx="3657600" cy="6497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DF229-715B-41B7-8EC5-87F4CE6370B7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242704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Left 16">
            <a:hlinkClick r:id="rId2" action="ppaction://hlinksldjump"/>
            <a:extLst>
              <a:ext uri="{FF2B5EF4-FFF2-40B4-BE49-F238E27FC236}">
                <a16:creationId xmlns:a16="http://schemas.microsoft.com/office/drawing/2014/main" id="{F1483AE4-F1CD-4327-AA9A-A39A0DAD8A6F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A242ECC-623F-4C30-8995-A3BFAEE11179}"/>
              </a:ext>
            </a:extLst>
          </p:cNvPr>
          <p:cNvSpPr/>
          <p:nvPr/>
        </p:nvSpPr>
        <p:spPr>
          <a:xfrm>
            <a:off x="2487933" y="339731"/>
            <a:ext cx="3189769" cy="1819469"/>
          </a:xfrm>
          <a:prstGeom prst="wedgeEllipseCallout">
            <a:avLst>
              <a:gd name="adj1" fmla="val -57092"/>
              <a:gd name="adj2" fmla="val 4587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vespa mortua est!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6E7091D-B7D5-4B85-BD9C-6EB4DAF0904E}"/>
              </a:ext>
            </a:extLst>
          </p:cNvPr>
          <p:cNvSpPr/>
          <p:nvPr/>
        </p:nvSpPr>
        <p:spPr>
          <a:xfrm>
            <a:off x="8016771" y="716837"/>
            <a:ext cx="2113611" cy="1065259"/>
          </a:xfrm>
          <a:prstGeom prst="wedgeEllipseCallout">
            <a:avLst>
              <a:gd name="adj1" fmla="val -37286"/>
              <a:gd name="adj2" fmla="val 8151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euge!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923774-8E52-4ABD-BE09-D3109D925AA3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1F5956-4DFF-4A64-87EB-EA8425265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9711" y="149289"/>
            <a:ext cx="4794669" cy="67087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84AEC3-D0D8-42BB-BD70-08889D892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328" y="149289"/>
            <a:ext cx="3189769" cy="6708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120B6B-39D4-4486-9B07-C4535C060803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3768717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64F8375F-CC34-4DE8-AA3C-32A99ACE7658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CEB5C75-971B-4B3C-8005-7CA7C84B9DBE}"/>
              </a:ext>
            </a:extLst>
          </p:cNvPr>
          <p:cNvSpPr/>
          <p:nvPr/>
        </p:nvSpPr>
        <p:spPr>
          <a:xfrm>
            <a:off x="9302620" y="718457"/>
            <a:ext cx="2350268" cy="1573777"/>
          </a:xfrm>
          <a:prstGeom prst="wedgeEllipseCallout">
            <a:avLst>
              <a:gd name="adj1" fmla="val -77532"/>
              <a:gd name="adj2" fmla="val 61194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latin typeface="Atma Medium" pitchFamily="2" charset="0"/>
                <a:cs typeface="Atma Medium" pitchFamily="2" charset="0"/>
              </a:rPr>
              <a:t>ita vero</a:t>
            </a:r>
            <a:endParaRPr lang="en-GB" sz="3600" dirty="0">
              <a:latin typeface="Atma Medium" pitchFamily="2" charset="0"/>
              <a:cs typeface="Atma Medium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02D045-76E4-4A49-941B-34724D3C9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47" y="4400714"/>
            <a:ext cx="1498412" cy="199372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7DA198-4197-48D8-9A95-AE1AEE4CB8E9}"/>
              </a:ext>
            </a:extLst>
          </p:cNvPr>
          <p:cNvCxnSpPr/>
          <p:nvPr/>
        </p:nvCxnSpPr>
        <p:spPr>
          <a:xfrm>
            <a:off x="3317980" y="4937350"/>
            <a:ext cx="1427584" cy="10046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F494E7-3B57-4D5F-B6D5-D552DD1C5A29}"/>
              </a:ext>
            </a:extLst>
          </p:cNvPr>
          <p:cNvCxnSpPr>
            <a:cxnSpLocks/>
          </p:cNvCxnSpPr>
          <p:nvPr/>
        </p:nvCxnSpPr>
        <p:spPr>
          <a:xfrm flipV="1">
            <a:off x="3404614" y="5023758"/>
            <a:ext cx="1349828" cy="9470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B35068-25EF-41BE-9686-020B4EF674CF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A2B4504B-94B6-4FB7-A170-BACB368EFC13}"/>
              </a:ext>
            </a:extLst>
          </p:cNvPr>
          <p:cNvSpPr/>
          <p:nvPr/>
        </p:nvSpPr>
        <p:spPr>
          <a:xfrm>
            <a:off x="2690547" y="413680"/>
            <a:ext cx="3147867" cy="1993729"/>
          </a:xfrm>
          <a:prstGeom prst="wedgeEllipseCallout">
            <a:avLst>
              <a:gd name="adj1" fmla="val -73613"/>
              <a:gd name="adj2" fmla="val 1814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noli vinum bibere!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2502E54-0388-404B-902A-4C84FBAF0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6647" y="149289"/>
            <a:ext cx="3332213" cy="6708712"/>
          </a:xfrm>
          <a:prstGeom prst="rect">
            <a:avLst/>
          </a:prstGeom>
        </p:spPr>
      </p:pic>
      <p:pic>
        <p:nvPicPr>
          <p:cNvPr id="11265" name="Picture 11264">
            <a:extLst>
              <a:ext uri="{FF2B5EF4-FFF2-40B4-BE49-F238E27FC236}">
                <a16:creationId xmlns:a16="http://schemas.microsoft.com/office/drawing/2014/main" id="{A0B9BBF4-AFD3-45B6-BFF1-0BA5C5E68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937" y="413680"/>
            <a:ext cx="7257351" cy="6444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EEBB2-D43A-4517-B6D4-DF4D19FA5786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1430238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Left 15">
            <a:hlinkClick r:id="rId2" action="ppaction://hlinksldjump"/>
            <a:extLst>
              <a:ext uri="{FF2B5EF4-FFF2-40B4-BE49-F238E27FC236}">
                <a16:creationId xmlns:a16="http://schemas.microsoft.com/office/drawing/2014/main" id="{C980F1C8-8B6F-4048-909E-139C3D1CAFE5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A36035-4AE2-48EF-92E6-06EB496A23A1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65D47B8-CC22-4952-B27C-462C03E6FD7B}"/>
              </a:ext>
            </a:extLst>
          </p:cNvPr>
          <p:cNvSpPr/>
          <p:nvPr/>
        </p:nvSpPr>
        <p:spPr>
          <a:xfrm>
            <a:off x="3002359" y="583162"/>
            <a:ext cx="3189769" cy="1497564"/>
          </a:xfrm>
          <a:prstGeom prst="wedgeEllipseCallout">
            <a:avLst>
              <a:gd name="adj1" fmla="val -67745"/>
              <a:gd name="adj2" fmla="val 8092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convalescis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6438AD8-2521-4728-9647-1C6980B7B02C}"/>
              </a:ext>
            </a:extLst>
          </p:cNvPr>
          <p:cNvSpPr/>
          <p:nvPr/>
        </p:nvSpPr>
        <p:spPr>
          <a:xfrm>
            <a:off x="8510168" y="583162"/>
            <a:ext cx="3189769" cy="1497564"/>
          </a:xfrm>
          <a:prstGeom prst="wedgeEllipseCallout">
            <a:avLst>
              <a:gd name="adj1" fmla="val -36993"/>
              <a:gd name="adj2" fmla="val 9535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gratias tibi ago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6D657B-8226-4D1A-836D-5DFE9197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4087" y="936781"/>
            <a:ext cx="4636082" cy="5921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197D85-940D-44F6-BE03-F13C503B4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32275" y="936781"/>
            <a:ext cx="6552675" cy="5921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20615-97C0-439C-BEDB-3B5CBC35E0F2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147000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D63CE0DA-8AC4-4678-B12B-DBF967C0FB3E}"/>
              </a:ext>
            </a:extLst>
          </p:cNvPr>
          <p:cNvSpPr/>
          <p:nvPr/>
        </p:nvSpPr>
        <p:spPr>
          <a:xfrm>
            <a:off x="6998667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DFC6C8DF-2E29-4C98-AB63-61208F2DC21F}"/>
              </a:ext>
            </a:extLst>
          </p:cNvPr>
          <p:cNvSpPr/>
          <p:nvPr/>
        </p:nvSpPr>
        <p:spPr>
          <a:xfrm>
            <a:off x="4230025" y="535465"/>
            <a:ext cx="1971193" cy="1376265"/>
          </a:xfrm>
          <a:prstGeom prst="wedgeEllipseCallout">
            <a:avLst>
              <a:gd name="adj1" fmla="val -129111"/>
              <a:gd name="adj2" fmla="val 1735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veni huc!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E3B7B87-4948-4BAD-A685-E9F839DB9156}"/>
              </a:ext>
            </a:extLst>
          </p:cNvPr>
          <p:cNvSpPr/>
          <p:nvPr/>
        </p:nvSpPr>
        <p:spPr>
          <a:xfrm>
            <a:off x="7748900" y="561334"/>
            <a:ext cx="1971193" cy="1376265"/>
          </a:xfrm>
          <a:prstGeom prst="wedgeEllipseCallout">
            <a:avLst>
              <a:gd name="adj1" fmla="val 50297"/>
              <a:gd name="adj2" fmla="val 8160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vale!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9C17D-9327-44BA-9D20-254EED29A8E0}"/>
              </a:ext>
            </a:extLst>
          </p:cNvPr>
          <p:cNvSpPr txBox="1"/>
          <p:nvPr/>
        </p:nvSpPr>
        <p:spPr>
          <a:xfrm>
            <a:off x="7905794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969E75-0F0A-4161-A5B9-D652A840A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08492" y="363482"/>
            <a:ext cx="5494699" cy="64945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756C9A-7263-4641-9C5F-F06144D47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45" y="1249467"/>
            <a:ext cx="2686055" cy="5207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26177-7381-4254-9E82-B6F6CEB53213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3856146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50C459C2-516D-4418-AE48-D87A87E2A439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4924893-795C-4735-82D1-2B51FC5082AC}"/>
              </a:ext>
            </a:extLst>
          </p:cNvPr>
          <p:cNvSpPr/>
          <p:nvPr/>
        </p:nvSpPr>
        <p:spPr>
          <a:xfrm>
            <a:off x="2545539" y="283176"/>
            <a:ext cx="3268148" cy="1819469"/>
          </a:xfrm>
          <a:prstGeom prst="wedgeEllipseCallout">
            <a:avLst>
              <a:gd name="adj1" fmla="val -52885"/>
              <a:gd name="adj2" fmla="val 5369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convalescis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713F611E-BD01-451F-B278-6BB02880076E}"/>
              </a:ext>
            </a:extLst>
          </p:cNvPr>
          <p:cNvSpPr/>
          <p:nvPr/>
        </p:nvSpPr>
        <p:spPr>
          <a:xfrm>
            <a:off x="8470979" y="286563"/>
            <a:ext cx="3268148" cy="1819469"/>
          </a:xfrm>
          <a:prstGeom prst="wedgeEllipseCallout">
            <a:avLst>
              <a:gd name="adj1" fmla="val -78306"/>
              <a:gd name="adj2" fmla="val 2773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gratias tibi ago</a:t>
            </a:r>
            <a:endParaRPr lang="en-GB" sz="3600" dirty="0">
              <a:solidFill>
                <a:schemeClr val="tx1"/>
              </a:solidFill>
              <a:latin typeface="Atma Medium" pitchFamily="2" charset="0"/>
              <a:cs typeface="Atma Medium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4716FC-7CBE-4D50-BAFD-40E7EDD3B70F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CAB71E-966B-4D95-9CFD-0131830C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6611" y="283176"/>
            <a:ext cx="5526224" cy="65484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22DF25-7143-4466-8385-751B52E668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740" y="-230912"/>
            <a:ext cx="3657600" cy="7088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3EC101-CF12-4A06-A807-0911C1724180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112144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7F67D528-B73A-4EDC-8CAD-7C0383845428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35BC276D-540E-404C-AA24-706AA2258309}"/>
              </a:ext>
            </a:extLst>
          </p:cNvPr>
          <p:cNvSpPr/>
          <p:nvPr/>
        </p:nvSpPr>
        <p:spPr>
          <a:xfrm>
            <a:off x="2495283" y="189156"/>
            <a:ext cx="3268148" cy="1819469"/>
          </a:xfrm>
          <a:prstGeom prst="wedgeEllipseCallout">
            <a:avLst>
              <a:gd name="adj1" fmla="val -71184"/>
              <a:gd name="adj2" fmla="val 4692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eheu! mortuus est! </a:t>
            </a:r>
            <a:endParaRPr lang="en-GB" sz="3600" dirty="0">
              <a:solidFill>
                <a:schemeClr val="bg1"/>
              </a:solidFill>
              <a:latin typeface="Atma Medium" pitchFamily="2" charset="0"/>
              <a:cs typeface="Atma Mediu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F2BFF5-DA14-4598-B7D4-19509D5B7067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124A03-38A1-4FC7-9F39-40993BEEA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4" y="482137"/>
            <a:ext cx="4944038" cy="63758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C4DD59-730E-428B-80D7-C7C8917F7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438" y="189156"/>
            <a:ext cx="3268148" cy="6668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33EDCB-28CF-4E34-A6E8-F3CE6592428B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235109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peech Bubble: Oval 15">
            <a:hlinkClick r:id="rId2" action="ppaction://hlinksldjump"/>
            <a:extLst>
              <a:ext uri="{FF2B5EF4-FFF2-40B4-BE49-F238E27FC236}">
                <a16:creationId xmlns:a16="http://schemas.microsoft.com/office/drawing/2014/main" id="{54C93828-4FE5-47B6-8287-BB156816E8EF}"/>
              </a:ext>
            </a:extLst>
          </p:cNvPr>
          <p:cNvSpPr/>
          <p:nvPr/>
        </p:nvSpPr>
        <p:spPr>
          <a:xfrm>
            <a:off x="9778771" y="293575"/>
            <a:ext cx="1763485" cy="1418253"/>
          </a:xfrm>
          <a:prstGeom prst="wedgeEllipseCallout">
            <a:avLst>
              <a:gd name="adj1" fmla="val -172416"/>
              <a:gd name="adj2" fmla="val 723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17" name="Speech Bubble: Oval 16">
            <a:hlinkClick r:id="rId3" action="ppaction://hlinksldjump"/>
            <a:extLst>
              <a:ext uri="{FF2B5EF4-FFF2-40B4-BE49-F238E27FC236}">
                <a16:creationId xmlns:a16="http://schemas.microsoft.com/office/drawing/2014/main" id="{0441FDBC-1A63-4F20-9B4C-0D893D10316B}"/>
              </a:ext>
            </a:extLst>
          </p:cNvPr>
          <p:cNvSpPr/>
          <p:nvPr/>
        </p:nvSpPr>
        <p:spPr>
          <a:xfrm>
            <a:off x="9778771" y="2719873"/>
            <a:ext cx="1763485" cy="1418253"/>
          </a:xfrm>
          <a:prstGeom prst="wedgeEllipseCallout">
            <a:avLst>
              <a:gd name="adj1" fmla="val -165933"/>
              <a:gd name="adj2" fmla="val -7011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8844DF8-1EBB-49E0-ACF5-AB3E5DA85F6D}"/>
              </a:ext>
            </a:extLst>
          </p:cNvPr>
          <p:cNvSpPr/>
          <p:nvPr/>
        </p:nvSpPr>
        <p:spPr>
          <a:xfrm>
            <a:off x="1490768" y="65314"/>
            <a:ext cx="2540057" cy="1418253"/>
          </a:xfrm>
          <a:prstGeom prst="wedgeEllipseCallout">
            <a:avLst>
              <a:gd name="adj1" fmla="val -2346"/>
              <a:gd name="adj2" fmla="val 945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tma Medium" pitchFamily="2" charset="0"/>
                <a:cs typeface="Atma Medium" pitchFamily="2" charset="0"/>
              </a:rPr>
              <a:t>quid tibi dolet?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3B446E-DC8A-4765-B41C-0CE14C032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811" y="1152331"/>
            <a:ext cx="8435244" cy="5705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EFE93D-216A-43EA-BB00-ED7093CA02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276" y="1152331"/>
            <a:ext cx="3785043" cy="5705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0FB53-53A8-4B2C-89BD-E16C66FF104D}"/>
              </a:ext>
            </a:extLst>
          </p:cNvPr>
          <p:cNvSpPr txBox="1"/>
          <p:nvPr/>
        </p:nvSpPr>
        <p:spPr>
          <a:xfrm>
            <a:off x="7903517" y="709386"/>
            <a:ext cx="158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pick a problem</a:t>
            </a:r>
          </a:p>
        </p:txBody>
      </p:sp>
    </p:spTree>
    <p:extLst>
      <p:ext uri="{BB962C8B-B14F-4D97-AF65-F5344CB8AC3E}">
        <p14:creationId xmlns:p14="http://schemas.microsoft.com/office/powerpoint/2010/main" val="220342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088D9017-C2EF-4E6B-AFBD-EEC41A520B71}"/>
              </a:ext>
            </a:extLst>
          </p:cNvPr>
          <p:cNvSpPr/>
          <p:nvPr/>
        </p:nvSpPr>
        <p:spPr>
          <a:xfrm>
            <a:off x="8744340" y="5215812"/>
            <a:ext cx="2721426" cy="1492899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589839F2-4D9C-4C5F-8683-91A84B11F738}"/>
              </a:ext>
            </a:extLst>
          </p:cNvPr>
          <p:cNvSpPr/>
          <p:nvPr/>
        </p:nvSpPr>
        <p:spPr>
          <a:xfrm>
            <a:off x="7985453" y="506186"/>
            <a:ext cx="3268148" cy="1819469"/>
          </a:xfrm>
          <a:prstGeom prst="wedgeEllipseCallout">
            <a:avLst>
              <a:gd name="adj1" fmla="val -80341"/>
              <a:gd name="adj2" fmla="val 26824"/>
            </a:avLst>
          </a:prstGeom>
          <a:solidFill>
            <a:srgbClr val="A26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valete pulices!</a:t>
            </a:r>
            <a:endParaRPr lang="en-GB" sz="3600" dirty="0">
              <a:solidFill>
                <a:schemeClr val="tx1"/>
              </a:solidFill>
              <a:latin typeface="Atma Medium" pitchFamily="2" charset="0"/>
              <a:cs typeface="Atma Medium" pitchFamily="2" charset="0"/>
            </a:endParaRP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DD0AB0B0-9797-45D1-89D6-F69C12EE88E3}"/>
              </a:ext>
            </a:extLst>
          </p:cNvPr>
          <p:cNvSpPr/>
          <p:nvPr/>
        </p:nvSpPr>
        <p:spPr>
          <a:xfrm>
            <a:off x="2578470" y="133003"/>
            <a:ext cx="2841428" cy="1819469"/>
          </a:xfrm>
          <a:prstGeom prst="wedgeEllipseCallout">
            <a:avLst>
              <a:gd name="adj1" fmla="val -66606"/>
              <a:gd name="adj2" fmla="val 54237"/>
            </a:avLst>
          </a:prstGeom>
          <a:solidFill>
            <a:srgbClr val="A26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ecce pulegium!</a:t>
            </a:r>
            <a:endParaRPr lang="en-GB" sz="3600" dirty="0">
              <a:solidFill>
                <a:schemeClr val="tx1"/>
              </a:solidFill>
              <a:latin typeface="Atma Medium" pitchFamily="2" charset="0"/>
              <a:cs typeface="Atma Medium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189AF-C253-4380-8B1D-B35FCF832E4B}"/>
              </a:ext>
            </a:extLst>
          </p:cNvPr>
          <p:cNvSpPr txBox="1"/>
          <p:nvPr/>
        </p:nvSpPr>
        <p:spPr>
          <a:xfrm>
            <a:off x="9651467" y="5023758"/>
            <a:ext cx="214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Atma Medium" pitchFamily="2" charset="0"/>
                <a:cs typeface="Atma Medium" pitchFamily="2" charset="0"/>
              </a:rPr>
              <a:t>iterum lege</a:t>
            </a:r>
            <a:r>
              <a:rPr lang="en-GB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65C75A-7AF1-4E63-BAD0-D8AB9BD40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1941" y="133003"/>
            <a:ext cx="5089629" cy="67249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F861E5-7C4E-4FED-992C-A6D72F05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384" y="-127839"/>
            <a:ext cx="3457307" cy="6985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893BCD-2875-4C5A-A486-1BB650832264}"/>
              </a:ext>
            </a:extLst>
          </p:cNvPr>
          <p:cNvSpPr txBox="1"/>
          <p:nvPr/>
        </p:nvSpPr>
        <p:spPr>
          <a:xfrm>
            <a:off x="9551218" y="6414024"/>
            <a:ext cx="27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Choose again!</a:t>
            </a:r>
          </a:p>
        </p:txBody>
      </p:sp>
    </p:spTree>
    <p:extLst>
      <p:ext uri="{BB962C8B-B14F-4D97-AF65-F5344CB8AC3E}">
        <p14:creationId xmlns:p14="http://schemas.microsoft.com/office/powerpoint/2010/main" val="26799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C16EDC3-E615-413D-ADEE-11ED994BF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811" y="1152331"/>
            <a:ext cx="8435244" cy="570567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7621A7C-5DF2-4299-A446-6A4C8220E4CE}"/>
              </a:ext>
            </a:extLst>
          </p:cNvPr>
          <p:cNvSpPr/>
          <p:nvPr/>
        </p:nvSpPr>
        <p:spPr>
          <a:xfrm>
            <a:off x="9346163" y="783771"/>
            <a:ext cx="2027853" cy="1520890"/>
          </a:xfrm>
          <a:prstGeom prst="wedgeEllipseCallout">
            <a:avLst>
              <a:gd name="adj1" fmla="val -116038"/>
              <a:gd name="adj2" fmla="val 3597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Speech Bubble: Oval 23">
            <a:hlinkClick r:id="rId3" action="ppaction://hlinksldjump"/>
            <a:extLst>
              <a:ext uri="{FF2B5EF4-FFF2-40B4-BE49-F238E27FC236}">
                <a16:creationId xmlns:a16="http://schemas.microsoft.com/office/drawing/2014/main" id="{7EC6B6A4-3165-4477-8614-52A5E5CA1F77}"/>
              </a:ext>
            </a:extLst>
          </p:cNvPr>
          <p:cNvSpPr/>
          <p:nvPr/>
        </p:nvSpPr>
        <p:spPr>
          <a:xfrm>
            <a:off x="9346163" y="783771"/>
            <a:ext cx="2027853" cy="1520890"/>
          </a:xfrm>
          <a:prstGeom prst="wedgeEllipseCallout">
            <a:avLst>
              <a:gd name="adj1" fmla="val -124236"/>
              <a:gd name="adj2" fmla="val 3706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25" name="Speech Bubble: Oval 24">
            <a:hlinkClick r:id="rId4" action="ppaction://hlinksldjump"/>
            <a:extLst>
              <a:ext uri="{FF2B5EF4-FFF2-40B4-BE49-F238E27FC236}">
                <a16:creationId xmlns:a16="http://schemas.microsoft.com/office/drawing/2014/main" id="{90ADEA61-87F4-4E36-9487-FB560F48F249}"/>
              </a:ext>
            </a:extLst>
          </p:cNvPr>
          <p:cNvSpPr/>
          <p:nvPr/>
        </p:nvSpPr>
        <p:spPr>
          <a:xfrm>
            <a:off x="9352132" y="3848877"/>
            <a:ext cx="2027853" cy="1520890"/>
          </a:xfrm>
          <a:prstGeom prst="wedgeEllipseCallout">
            <a:avLst>
              <a:gd name="adj1" fmla="val -121735"/>
              <a:gd name="adj2" fmla="val -1154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B6F83CC6-3E18-40DB-B07C-05853BF40E06}"/>
              </a:ext>
            </a:extLst>
          </p:cNvPr>
          <p:cNvSpPr/>
          <p:nvPr/>
        </p:nvSpPr>
        <p:spPr>
          <a:xfrm>
            <a:off x="1424267" y="33250"/>
            <a:ext cx="2540057" cy="1418253"/>
          </a:xfrm>
          <a:prstGeom prst="wedgeEllipseCallout">
            <a:avLst>
              <a:gd name="adj1" fmla="val -2346"/>
              <a:gd name="adj2" fmla="val 945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tma Medium" pitchFamily="2" charset="0"/>
                <a:cs typeface="Atma Medium" pitchFamily="2" charset="0"/>
              </a:rPr>
              <a:t>quid tibi dolet?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97F33F7-472E-4B80-AD8D-7442489413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015" y="506130"/>
            <a:ext cx="3374968" cy="6351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608950-9F4C-4D36-AD48-9D4257324A29}"/>
              </a:ext>
            </a:extLst>
          </p:cNvPr>
          <p:cNvSpPr txBox="1"/>
          <p:nvPr/>
        </p:nvSpPr>
        <p:spPr>
          <a:xfrm>
            <a:off x="7903517" y="709386"/>
            <a:ext cx="158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pick a problem</a:t>
            </a:r>
          </a:p>
        </p:txBody>
      </p:sp>
    </p:spTree>
    <p:extLst>
      <p:ext uri="{BB962C8B-B14F-4D97-AF65-F5344CB8AC3E}">
        <p14:creationId xmlns:p14="http://schemas.microsoft.com/office/powerpoint/2010/main" val="117266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3609F1F-0A80-4261-8A7C-BBDF7CE4E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811" y="1152331"/>
            <a:ext cx="8435244" cy="5705670"/>
          </a:xfrm>
          <a:prstGeom prst="rect">
            <a:avLst/>
          </a:prstGeom>
        </p:spPr>
      </p:pic>
      <p:sp>
        <p:nvSpPr>
          <p:cNvPr id="23" name="Speech Bubble: Oval 22">
            <a:hlinkClick r:id="rId3" action="ppaction://hlinksldjump"/>
            <a:extLst>
              <a:ext uri="{FF2B5EF4-FFF2-40B4-BE49-F238E27FC236}">
                <a16:creationId xmlns:a16="http://schemas.microsoft.com/office/drawing/2014/main" id="{59FC98A9-FE35-425B-A9A8-A5157F980605}"/>
              </a:ext>
            </a:extLst>
          </p:cNvPr>
          <p:cNvSpPr/>
          <p:nvPr/>
        </p:nvSpPr>
        <p:spPr>
          <a:xfrm>
            <a:off x="9687305" y="751114"/>
            <a:ext cx="2027853" cy="1520890"/>
          </a:xfrm>
          <a:prstGeom prst="wedgeEllipseCallout">
            <a:avLst>
              <a:gd name="adj1" fmla="val -122596"/>
              <a:gd name="adj2" fmla="val 5783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24" name="Speech Bubble: Oval 23">
            <a:hlinkClick r:id="rId4" action="ppaction://hlinksldjump"/>
            <a:extLst>
              <a:ext uri="{FF2B5EF4-FFF2-40B4-BE49-F238E27FC236}">
                <a16:creationId xmlns:a16="http://schemas.microsoft.com/office/drawing/2014/main" id="{4EF043BA-66E6-4859-8098-CD6D29A252F0}"/>
              </a:ext>
            </a:extLst>
          </p:cNvPr>
          <p:cNvSpPr/>
          <p:nvPr/>
        </p:nvSpPr>
        <p:spPr>
          <a:xfrm>
            <a:off x="9687305" y="3560985"/>
            <a:ext cx="2027853" cy="1520890"/>
          </a:xfrm>
          <a:prstGeom prst="wedgeEllipseCallout">
            <a:avLst>
              <a:gd name="adj1" fmla="val -109437"/>
              <a:gd name="adj2" fmla="val -1023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E93A8D08-D704-4DC1-891B-6100DC2A28F1}"/>
              </a:ext>
            </a:extLst>
          </p:cNvPr>
          <p:cNvSpPr/>
          <p:nvPr/>
        </p:nvSpPr>
        <p:spPr>
          <a:xfrm>
            <a:off x="1490768" y="41988"/>
            <a:ext cx="2540057" cy="1418253"/>
          </a:xfrm>
          <a:prstGeom prst="wedgeEllipseCallout">
            <a:avLst>
              <a:gd name="adj1" fmla="val -2346"/>
              <a:gd name="adj2" fmla="val 945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tma Medium" pitchFamily="2" charset="0"/>
                <a:cs typeface="Atma Medium" pitchFamily="2" charset="0"/>
              </a:rPr>
              <a:t>quid tibi dolet?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E564B-DD00-49E9-97D4-ACB88A8F50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771" y="75239"/>
            <a:ext cx="3524596" cy="6774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9C90DA-A817-48A7-B6B2-8950FC6B9761}"/>
              </a:ext>
            </a:extLst>
          </p:cNvPr>
          <p:cNvSpPr txBox="1"/>
          <p:nvPr/>
        </p:nvSpPr>
        <p:spPr>
          <a:xfrm>
            <a:off x="7903517" y="709386"/>
            <a:ext cx="158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pick a problem</a:t>
            </a:r>
          </a:p>
        </p:txBody>
      </p:sp>
    </p:spTree>
    <p:extLst>
      <p:ext uri="{BB962C8B-B14F-4D97-AF65-F5344CB8AC3E}">
        <p14:creationId xmlns:p14="http://schemas.microsoft.com/office/powerpoint/2010/main" val="360370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DC46D5F-668A-46B9-A676-3A1C9804D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811" y="1152331"/>
            <a:ext cx="8435244" cy="5705670"/>
          </a:xfrm>
          <a:prstGeom prst="rect">
            <a:avLst/>
          </a:prstGeom>
        </p:spPr>
      </p:pic>
      <p:sp>
        <p:nvSpPr>
          <p:cNvPr id="23" name="Speech Bubble: Oval 22">
            <a:hlinkClick r:id="rId3" action="ppaction://hlinksldjump"/>
            <a:extLst>
              <a:ext uri="{FF2B5EF4-FFF2-40B4-BE49-F238E27FC236}">
                <a16:creationId xmlns:a16="http://schemas.microsoft.com/office/drawing/2014/main" id="{302935AC-698A-446B-8278-A2F0387C4F02}"/>
              </a:ext>
            </a:extLst>
          </p:cNvPr>
          <p:cNvSpPr/>
          <p:nvPr/>
        </p:nvSpPr>
        <p:spPr>
          <a:xfrm>
            <a:off x="9926012" y="600891"/>
            <a:ext cx="2027853" cy="1520890"/>
          </a:xfrm>
          <a:prstGeom prst="wedgeEllipseCallout">
            <a:avLst>
              <a:gd name="adj1" fmla="val -92262"/>
              <a:gd name="adj2" fmla="val 6220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24" name="Speech Bubble: Oval 23">
            <a:hlinkClick r:id="rId4" action="ppaction://hlinksldjump"/>
            <a:extLst>
              <a:ext uri="{FF2B5EF4-FFF2-40B4-BE49-F238E27FC236}">
                <a16:creationId xmlns:a16="http://schemas.microsoft.com/office/drawing/2014/main" id="{CFBAC010-A114-4BDC-9817-3C17C26486D5}"/>
              </a:ext>
            </a:extLst>
          </p:cNvPr>
          <p:cNvSpPr/>
          <p:nvPr/>
        </p:nvSpPr>
        <p:spPr>
          <a:xfrm>
            <a:off x="9798445" y="3792895"/>
            <a:ext cx="2027853" cy="1520890"/>
          </a:xfrm>
          <a:prstGeom prst="wedgeEllipseCallout">
            <a:avLst>
              <a:gd name="adj1" fmla="val -68445"/>
              <a:gd name="adj2" fmla="val -67330"/>
            </a:avLst>
          </a:prstGeom>
          <a:solidFill>
            <a:srgbClr val="A26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31C10FE8-8507-4D7E-B8A7-91043511114C}"/>
              </a:ext>
            </a:extLst>
          </p:cNvPr>
          <p:cNvSpPr/>
          <p:nvPr/>
        </p:nvSpPr>
        <p:spPr>
          <a:xfrm>
            <a:off x="1490768" y="74644"/>
            <a:ext cx="2540057" cy="1418253"/>
          </a:xfrm>
          <a:prstGeom prst="wedgeEllipseCallout">
            <a:avLst>
              <a:gd name="adj1" fmla="val -1164"/>
              <a:gd name="adj2" fmla="val 9031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tma Medium" pitchFamily="2" charset="0"/>
                <a:cs typeface="Atma Medium" pitchFamily="2" charset="0"/>
              </a:rPr>
              <a:t>quid tibi dolet?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1866C-4ED5-42DA-A6FC-F4EA4E97DB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8890" y="194004"/>
            <a:ext cx="5692478" cy="6663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A9E6AD-74EB-4F6E-850A-FA0F6CBA0053}"/>
              </a:ext>
            </a:extLst>
          </p:cNvPr>
          <p:cNvSpPr txBox="1"/>
          <p:nvPr/>
        </p:nvSpPr>
        <p:spPr>
          <a:xfrm>
            <a:off x="7903517" y="709386"/>
            <a:ext cx="158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pick a problem</a:t>
            </a:r>
          </a:p>
        </p:txBody>
      </p:sp>
    </p:spTree>
    <p:extLst>
      <p:ext uri="{BB962C8B-B14F-4D97-AF65-F5344CB8AC3E}">
        <p14:creationId xmlns:p14="http://schemas.microsoft.com/office/powerpoint/2010/main" val="138927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D80C8BB8-9887-42DF-84F7-050A808BA882}"/>
              </a:ext>
            </a:extLst>
          </p:cNvPr>
          <p:cNvSpPr/>
          <p:nvPr/>
        </p:nvSpPr>
        <p:spPr>
          <a:xfrm>
            <a:off x="6680719" y="550506"/>
            <a:ext cx="4338733" cy="2155371"/>
          </a:xfrm>
          <a:prstGeom prst="wedgeEllipseCallout">
            <a:avLst>
              <a:gd name="adj1" fmla="val -64098"/>
              <a:gd name="adj2" fmla="val -17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Atma Medium" pitchFamily="2" charset="0"/>
                <a:cs typeface="Atma Medium" pitchFamily="2" charset="0"/>
              </a:rPr>
              <a:t>caput mihi dolet</a:t>
            </a:r>
          </a:p>
        </p:txBody>
      </p:sp>
      <p:sp>
        <p:nvSpPr>
          <p:cNvPr id="12" name="Arrow: Right 11">
            <a:hlinkClick r:id="rId2" action="ppaction://hlinksldjump"/>
            <a:extLst>
              <a:ext uri="{FF2B5EF4-FFF2-40B4-BE49-F238E27FC236}">
                <a16:creationId xmlns:a16="http://schemas.microsoft.com/office/drawing/2014/main" id="{C6832D99-D226-4986-899B-8DBB3D837F25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9F1E4A-FF22-488A-85BD-43C4B3311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0" y="-655598"/>
            <a:ext cx="8420522" cy="7513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0E523-2A90-4BA7-AC5B-3BF19726716B}"/>
              </a:ext>
            </a:extLst>
          </p:cNvPr>
          <p:cNvSpPr txBox="1"/>
          <p:nvPr/>
        </p:nvSpPr>
        <p:spPr>
          <a:xfrm>
            <a:off x="7705968" y="4878195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1552338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Right 11">
            <a:hlinkClick r:id="rId2" action="ppaction://hlinksldjump"/>
            <a:extLst>
              <a:ext uri="{FF2B5EF4-FFF2-40B4-BE49-F238E27FC236}">
                <a16:creationId xmlns:a16="http://schemas.microsoft.com/office/drawing/2014/main" id="{257584BB-9222-4A67-9879-FF1EC658EC8A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D8BDE0-D58B-43E7-B504-8E0F853EF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1289" y="-726160"/>
            <a:ext cx="8963521" cy="758416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260978AF-8917-4ECC-8F3A-11607DCDF2C0}"/>
              </a:ext>
            </a:extLst>
          </p:cNvPr>
          <p:cNvSpPr/>
          <p:nvPr/>
        </p:nvSpPr>
        <p:spPr>
          <a:xfrm>
            <a:off x="6742922" y="1053680"/>
            <a:ext cx="4727511" cy="2375320"/>
          </a:xfrm>
          <a:prstGeom prst="wedgeEllipseCallout">
            <a:avLst>
              <a:gd name="adj1" fmla="val -87758"/>
              <a:gd name="adj2" fmla="val -1675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Atma Medium" pitchFamily="2" charset="0"/>
                <a:cs typeface="Atma Medium" pitchFamily="2" charset="0"/>
              </a:rPr>
              <a:t>nasus mihi dolet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7E8B7-FD4B-41E1-928A-29AE7C224705}"/>
              </a:ext>
            </a:extLst>
          </p:cNvPr>
          <p:cNvSpPr txBox="1"/>
          <p:nvPr/>
        </p:nvSpPr>
        <p:spPr>
          <a:xfrm>
            <a:off x="7781572" y="5024174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914554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C74CC68-BE2C-47E3-86CC-7BD9327303BB}"/>
              </a:ext>
            </a:extLst>
          </p:cNvPr>
          <p:cNvSpPr/>
          <p:nvPr/>
        </p:nvSpPr>
        <p:spPr>
          <a:xfrm>
            <a:off x="7466045" y="612798"/>
            <a:ext cx="3281265" cy="1520890"/>
          </a:xfrm>
          <a:prstGeom prst="wedgeEllipseCallout">
            <a:avLst>
              <a:gd name="adj1" fmla="val -88694"/>
              <a:gd name="adj2" fmla="val 1533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tma Medium" pitchFamily="2" charset="0"/>
                <a:cs typeface="Atma Medium" pitchFamily="2" charset="0"/>
              </a:rPr>
              <a:t>nauseo</a:t>
            </a:r>
          </a:p>
        </p:txBody>
      </p:sp>
      <p:sp>
        <p:nvSpPr>
          <p:cNvPr id="11" name="Arrow: Right 10">
            <a:hlinkClick r:id="rId2" action="ppaction://hlinksldjump"/>
            <a:extLst>
              <a:ext uri="{FF2B5EF4-FFF2-40B4-BE49-F238E27FC236}">
                <a16:creationId xmlns:a16="http://schemas.microsoft.com/office/drawing/2014/main" id="{3E1F028D-1DF4-4204-B994-47953822DFE0}"/>
              </a:ext>
            </a:extLst>
          </p:cNvPr>
          <p:cNvSpPr/>
          <p:nvPr/>
        </p:nvSpPr>
        <p:spPr>
          <a:xfrm>
            <a:off x="9106678" y="5309119"/>
            <a:ext cx="2127380" cy="11943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AEC1FD-4F16-4D89-AC53-8ED068C6D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39" y="149629"/>
            <a:ext cx="6142394" cy="670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5CF77-0E0B-47F6-9670-326D7050AE1D}"/>
              </a:ext>
            </a:extLst>
          </p:cNvPr>
          <p:cNvSpPr txBox="1"/>
          <p:nvPr/>
        </p:nvSpPr>
        <p:spPr>
          <a:xfrm>
            <a:off x="8031493" y="5028292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Atma Medium" pitchFamily="2" charset="0"/>
                <a:cs typeface="Atma Medium" pitchFamily="2" charset="0"/>
              </a:rPr>
              <a:t>click to diagnose and treat the patient</a:t>
            </a:r>
          </a:p>
        </p:txBody>
      </p:sp>
    </p:spTree>
    <p:extLst>
      <p:ext uri="{BB962C8B-B14F-4D97-AF65-F5344CB8AC3E}">
        <p14:creationId xmlns:p14="http://schemas.microsoft.com/office/powerpoint/2010/main" val="732007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Widescreen</PresentationFormat>
  <Paragraphs>92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Atma Medium</vt:lpstr>
      <vt:lpstr>Calibri</vt:lpstr>
      <vt:lpstr>Calibri Light</vt:lpstr>
      <vt:lpstr>Office Theme</vt:lpstr>
      <vt:lpstr>medice! medice!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2021-07-18T11:57:38Z</dcterms:created>
  <dcterms:modified xsi:type="dcterms:W3CDTF">2021-07-18T11:58:10Z</dcterms:modified>
</cp:coreProperties>
</file>